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8" r:id="rId16"/>
    <p:sldId id="270" r:id="rId17"/>
    <p:sldId id="271" r:id="rId18"/>
    <p:sldId id="272" r:id="rId19"/>
    <p:sldId id="274" r:id="rId20"/>
    <p:sldId id="339" r:id="rId21"/>
    <p:sldId id="341" r:id="rId22"/>
    <p:sldId id="340" r:id="rId23"/>
    <p:sldId id="346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5" r:id="rId35"/>
    <p:sldId id="356" r:id="rId36"/>
    <p:sldId id="357" r:id="rId37"/>
    <p:sldId id="353" r:id="rId38"/>
    <p:sldId id="354" r:id="rId39"/>
    <p:sldId id="358" r:id="rId40"/>
    <p:sldId id="359" r:id="rId41"/>
    <p:sldId id="361" r:id="rId42"/>
    <p:sldId id="362" r:id="rId43"/>
    <p:sldId id="363" r:id="rId44"/>
    <p:sldId id="364" r:id="rId45"/>
    <p:sldId id="365" r:id="rId46"/>
    <p:sldId id="367" r:id="rId47"/>
    <p:sldId id="368" r:id="rId48"/>
    <p:sldId id="369" r:id="rId49"/>
    <p:sldId id="370" r:id="rId50"/>
    <p:sldId id="37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 autoAdjust="0"/>
    <p:restoredTop sz="94448" autoAdjust="0"/>
  </p:normalViewPr>
  <p:slideViewPr>
    <p:cSldViewPr snapToGrid="0" snapToObjects="1">
      <p:cViewPr>
        <p:scale>
          <a:sx n="100" d="100"/>
          <a:sy n="100" d="100"/>
        </p:scale>
        <p:origin x="499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</a:t>
                </a:r>
                <a:r>
                  <a:rPr dirty="0" err="1"/>
                  <a:t>spac</a:t>
                </a:r>
                <a:r>
                  <a:rPr lang="en-US" dirty="0" err="1"/>
                  <a:t>ially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example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of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dirty="0"/>
              <a:t>We assume the observations within each county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  <a:blipFill>
                <a:blip r:embed="rId2"/>
                <a:stretch>
                  <a:fillRect l="-1933" t="-734" b="-4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09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sz="2600" i="1" dirty="0" err="1">
                <a:solidFill>
                  <a:srgbClr val="60A0B0"/>
                </a:solidFill>
                <a:latin typeface="Courier"/>
              </a:rPr>
              <a:t>rumber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county specific variable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only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coeffect posteriors, use the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401050" cy="440840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Use update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</a:t>
            </a:r>
            <a:r>
              <a:rPr lang="en-US" sz="2000" dirty="0" err="1"/>
              <a:t>fo</a:t>
            </a:r>
            <a:r>
              <a:rPr lang="en-US" sz="2000" dirty="0"/>
              <a:t>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Pooled model 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few if any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computed without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4274441" cy="3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2070733"/>
            <a:ext cx="3878579" cy="19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89763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79" y="1489949"/>
            <a:ext cx="4821122" cy="34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Unpooled</a:t>
            </a:r>
            <a:r>
              <a:rPr dirty="0"/>
              <a:t> models 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Hierarchical approach is 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of model parameters are fit at the bottom of the hierarchy  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product of a nuclear decay chain of</a:t>
                </a:r>
                <a:r>
                  <a:rPr lang="en-US" dirty="0"/>
                  <a:t> Uranium 238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47360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7033065" y="2777165"/>
            <a:ext cx="468630" cy="43053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3227</Words>
  <Application>Microsoft Office PowerPoint</Application>
  <PresentationFormat>On-screen Show (16:9)</PresentationFormat>
  <Paragraphs>353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</vt:lpstr>
      <vt:lpstr>Comparing Bayesian yModel</vt:lpstr>
      <vt:lpstr>Comparing Bayesian yModel</vt:lpstr>
      <vt:lpstr>Comparing Bayesian Model</vt:lpstr>
      <vt:lpstr>Comparing Bayesian Model</vt:lpstr>
      <vt:lpstr>Bayesian Shrinkage</vt:lpstr>
      <vt:lpstr>Bayesian Shrinkage</vt:lpstr>
      <vt:lpstr>Bayesian Shrinkage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153</cp:revision>
  <dcterms:created xsi:type="dcterms:W3CDTF">2024-11-22T23:41:15Z</dcterms:created>
  <dcterms:modified xsi:type="dcterms:W3CDTF">2024-12-02T03:55:53Z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